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9" r:id="rId3"/>
    <p:sldId id="260" r:id="rId4"/>
    <p:sldId id="257" r:id="rId5"/>
    <p:sldId id="258" r:id="rId6"/>
    <p:sldId id="262" r:id="rId7"/>
    <p:sldId id="261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3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0611041208065747"/>
          <c:w val="0.63185574025469082"/>
          <c:h val="0.8714869015726504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Sheet1!$A$2:$A$10</c:f>
              <c:strCache>
                <c:ptCount val="9"/>
                <c:pt idx="0">
                  <c:v>Insect infestation (1%)</c:v>
                </c:pt>
                <c:pt idx="1">
                  <c:v>Floods (30%)</c:v>
                </c:pt>
                <c:pt idx="2">
                  <c:v>Wind strom (21%)</c:v>
                </c:pt>
                <c:pt idx="3">
                  <c:v>Drought (19%)</c:v>
                </c:pt>
                <c:pt idx="4">
                  <c:v>Landslides (4%)</c:v>
                </c:pt>
                <c:pt idx="5">
                  <c:v>Avalanches (1%)</c:v>
                </c:pt>
                <c:pt idx="6">
                  <c:v>Earthquakes and tsunami (8%)</c:v>
                </c:pt>
                <c:pt idx="7">
                  <c:v>Volcanic eruption (1%)</c:v>
                </c:pt>
                <c:pt idx="8">
                  <c:v>Epidemic (15%)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1.0000000000000007E-2</c:v>
                </c:pt>
                <c:pt idx="1">
                  <c:v>0.30000000000000016</c:v>
                </c:pt>
                <c:pt idx="2">
                  <c:v>0.21000000000000008</c:v>
                </c:pt>
                <c:pt idx="3">
                  <c:v>0.19000000000000006</c:v>
                </c:pt>
                <c:pt idx="4">
                  <c:v>4.0000000000000029E-2</c:v>
                </c:pt>
                <c:pt idx="5">
                  <c:v>1.0000000000000007E-2</c:v>
                </c:pt>
                <c:pt idx="6">
                  <c:v>8.0000000000000057E-2</c:v>
                </c:pt>
                <c:pt idx="7">
                  <c:v>1.0000000000000007E-2</c:v>
                </c:pt>
                <c:pt idx="8">
                  <c:v>0.15000000000000008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1.5277777777777781E-2"/>
          <c:y val="8.5861184018664313E-2"/>
          <c:w val="0.57699650043744533"/>
          <c:h val="0.8011758530183731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Sheet1!$A$2:$A$11</c:f>
              <c:strCache>
                <c:ptCount val="10"/>
                <c:pt idx="0">
                  <c:v>Sucide (16.9%)</c:v>
                </c:pt>
                <c:pt idx="1">
                  <c:v>Violence(10.80%)</c:v>
                </c:pt>
                <c:pt idx="2">
                  <c:v>War(3.4%)</c:v>
                </c:pt>
                <c:pt idx="3">
                  <c:v>Other intentional injuries(0.2%)</c:v>
                </c:pt>
                <c:pt idx="4">
                  <c:v>Road traffic injuries(22.8%)</c:v>
                </c:pt>
                <c:pt idx="5">
                  <c:v>Poisoning(6.7%)</c:v>
                </c:pt>
                <c:pt idx="6">
                  <c:v>Falls(7.5%)</c:v>
                </c:pt>
                <c:pt idx="7">
                  <c:v>fires(6.2%)</c:v>
                </c:pt>
                <c:pt idx="8">
                  <c:v>Drowning(7.3%)</c:v>
                </c:pt>
                <c:pt idx="9">
                  <c:v>Other unintentional injuries</c:v>
                </c:pt>
              </c:strCache>
            </c:strRef>
          </c:cat>
          <c:val>
            <c:numRef>
              <c:f>Sheet1!$B$2:$B$11</c:f>
              <c:numCache>
                <c:formatCode>0.00%</c:formatCode>
                <c:ptCount val="10"/>
                <c:pt idx="0">
                  <c:v>0.16900000000000001</c:v>
                </c:pt>
                <c:pt idx="1">
                  <c:v>0.10800000000000003</c:v>
                </c:pt>
                <c:pt idx="2">
                  <c:v>3.4000000000000002E-2</c:v>
                </c:pt>
                <c:pt idx="3">
                  <c:v>2.0000000000000009E-3</c:v>
                </c:pt>
                <c:pt idx="4">
                  <c:v>0.22800000000000001</c:v>
                </c:pt>
                <c:pt idx="5">
                  <c:v>6.7000000000000004E-2</c:v>
                </c:pt>
                <c:pt idx="6">
                  <c:v>7.5000000000000011E-2</c:v>
                </c:pt>
                <c:pt idx="7">
                  <c:v>6.200000000000002E-2</c:v>
                </c:pt>
                <c:pt idx="8">
                  <c:v>7.3000000000000009E-2</c:v>
                </c:pt>
                <c:pt idx="9">
                  <c:v>0.18100000000000005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D940629-9BD2-4B5F-B8E5-B9CC07003148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DC46B41-CC6A-4617-95B7-EC9C5B02A3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.in/imgres?start=149&amp;hl=en&amp;sa=X&amp;rlz=1T4ADRA_enIN452IN453&amp;biw=1069&amp;bih=419&amp;tbm=isch&amp;prmd=imvns&amp;tbnid=YXsaNhxh9s2Q4M:&amp;imgrefurl=http://www.trycoon.com/2012/04/fact-natural-disasters-help-nation-gain.html&amp;docid=rV6hy1-GOqxovM&amp;imgurl=http://2.bp.blogspot.com/-9uv3kyrCzoE/T4vsF5v3mPI/AAAAAAAAAYo/23ztYgKQR64/s1600/sichuanearthquake1.jpg&amp;w=450&amp;h=300&amp;ei=pY-DULuRMIvOrQek4oD4DQ&amp;zoom=1&amp;iact=hc&amp;vpx=263&amp;vpy=119&amp;dur=16860&amp;hovh=183&amp;hovw=275&amp;tx=125&amp;ty=100&amp;sig=113662479145973658527&amp;page=10&amp;tbnh=116&amp;tbnw=167&amp;ndsp=15&amp;ved=1t:429,r:6,s:149,i:19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HAZARD AND DISASTER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HAZARD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dangerous event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may be natural or human induced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Cause injury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Loss of life, damage to property, livelihood or environment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Hazard may be natural like earthquake, tsunami, volcanic eruption etc.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Hazards like floods, landslides, drought are socio-natural hazards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Hazards like floods, landslides, drought are socio-natural hazards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of the hazards  like industrial accidents, rail, road and air accidents, terrorist attacks, leakage of toxic waste, war are human- induced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DISASTER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results in widespread human loss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ccompanied by loss of livelihood and property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Causes suffering and loss in a definite area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rg_hi" descr="https://encrypted-tbn2.gstatic.com/images?q=tbn:ANd9GcRcCurd9om38_ZWOgsL0fhGDCZhdbAU-A8KvhNCuKcopdczxA5IYQ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3657600"/>
            <a:ext cx="579119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DISASTER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Disrupt in normal functioning of society</a:t>
            </a:r>
          </a:p>
          <a:p>
            <a:r>
              <a:rPr lang="en-US" dirty="0" smtClean="0"/>
              <a:t>Affect large number of people</a:t>
            </a:r>
          </a:p>
          <a:p>
            <a:r>
              <a:rPr lang="en-US" dirty="0" smtClean="0"/>
              <a:t>Large scale loss of life, property, livelihood</a:t>
            </a:r>
          </a:p>
          <a:p>
            <a:r>
              <a:rPr lang="en-US" dirty="0" smtClean="0"/>
              <a:t>Affect the community</a:t>
            </a:r>
          </a:p>
          <a:p>
            <a:r>
              <a:rPr lang="en-US" dirty="0" smtClean="0"/>
              <a:t>A big blow to the country’s economy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WORLD DISTRIBUTION OF DISASTER TRIGGERED                                      BY NATURAL HAZARDS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0"/>
          <a:ext cx="86868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WORLD DISTRIBUTION OF DISASTER TRIGGERED                                      BY HUMAN INDUCED DISASTER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190</TotalTime>
  <Words>165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Foundry</vt:lpstr>
      <vt:lpstr>HAZARD AND DISASTER</vt:lpstr>
      <vt:lpstr>HAZARD</vt:lpstr>
      <vt:lpstr>Slide 3</vt:lpstr>
      <vt:lpstr>DISASTER</vt:lpstr>
      <vt:lpstr>FEATURES OF DISASTER</vt:lpstr>
      <vt:lpstr>Slide 6</vt:lpstr>
      <vt:lpstr>Slide 7</vt:lpstr>
      <vt:lpstr>Slide 8</vt:lpstr>
      <vt:lpstr>Slide 9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DISASTER AND HAZARD</dc:title>
  <dc:creator>Valued Acer Customer</dc:creator>
  <cp:lastModifiedBy>Valued Acer Customer</cp:lastModifiedBy>
  <cp:revision>22</cp:revision>
  <dcterms:created xsi:type="dcterms:W3CDTF">2012-12-24T11:26:12Z</dcterms:created>
  <dcterms:modified xsi:type="dcterms:W3CDTF">2013-02-20T09:42:04Z</dcterms:modified>
</cp:coreProperties>
</file>